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4"/>
  </p:notesMasterIdLst>
  <p:sldIdLst>
    <p:sldId id="259" r:id="rId2"/>
    <p:sldId id="256" r:id="rId3"/>
    <p:sldId id="262" r:id="rId4"/>
    <p:sldId id="258" r:id="rId5"/>
    <p:sldId id="261" r:id="rId6"/>
    <p:sldId id="264" r:id="rId7"/>
    <p:sldId id="268" r:id="rId8"/>
    <p:sldId id="263" r:id="rId9"/>
    <p:sldId id="266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5AE0-433F-4CC8-AD47-1A810DE3F95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9AB9-2AAB-444F-9EE0-B20E74232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452B-61D5-4607-A40D-9FB589C5437F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DAA1-E911-413A-8881-E66319F7CE0A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759-9581-4935-91D1-D9B4D580BA84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E4-DC89-47E6-AAC9-ACC274AF8546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3E8-80C5-4DB5-9917-A84D16E805F4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906-864B-4077-9EEC-F878861DD5CF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982-A514-4FD1-A9CA-58358A90A50C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4877-E6CC-433E-92E1-F0FF8AB1F4A9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A027-AE10-4DDB-AF39-74B6908663ED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33A1-EB34-4A12-BF09-E0364FB1548A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9E46-135C-4D18-A4EE-94DB82F48C1A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AA419B-E297-4237-9F24-AD98361E521A}" type="datetime1">
              <a:rPr lang="ru-RU" smtClean="0"/>
              <a:pPr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605F15-822B-49BC-9B06-64A1E01A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akaz@pirelektro.ru" TargetMode="External"/><Relationship Id="rId2" Type="http://schemas.openxmlformats.org/officeDocument/2006/relationships/hyperlink" Target="http://www.pirelektro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4680520"/>
          </a:xfrm>
        </p:spPr>
        <p:txBody>
          <a:bodyPr>
            <a:normAutofit/>
          </a:bodyPr>
          <a:lstStyle/>
          <a:p>
            <a:endParaRPr lang="ru-RU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ООО «Поставка и реализация</a:t>
            </a:r>
          </a:p>
          <a:p>
            <a:r>
              <a:rPr lang="ru-RU" sz="32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Электротехники»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16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… Есть пять причин работать с нами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823937"/>
            <a:ext cx="209550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 smtClean="0"/>
              <a:t>Электротехническое </a:t>
            </a:r>
            <a:br>
              <a:rPr lang="ru-RU" sz="3200" dirty="0" smtClean="0"/>
            </a:br>
            <a:r>
              <a:rPr lang="ru-RU" sz="3200" dirty="0" smtClean="0"/>
              <a:t>оборудование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78407"/>
            <a:ext cx="2273475" cy="20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Трансформаторы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Комплексные трансформаторные подстанции</a:t>
            </a:r>
          </a:p>
        </p:txBody>
      </p:sp>
      <p:pic>
        <p:nvPicPr>
          <p:cNvPr id="2050" name="Picture 2" descr="C:\Users\Денис\Desktop\e7a675c7018927f811eac9d4dd6d2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657872" cy="19934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74132"/>
            <a:ext cx="1080120" cy="1629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46" y="4637382"/>
            <a:ext cx="1463700" cy="1289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00794"/>
            <a:ext cx="2273475" cy="2725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0" y="3062652"/>
            <a:ext cx="1352550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 smtClean="0"/>
              <a:t>Щитовое оборудование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920880" cy="3744416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500"/>
              </a:spcBef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500"/>
              </a:spcBef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500"/>
              </a:spcBef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500"/>
              </a:spcBef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Распределительные устройства</a:t>
            </a:r>
          </a:p>
        </p:txBody>
      </p:sp>
      <p:pic>
        <p:nvPicPr>
          <p:cNvPr id="4100" name="Picture 4" descr="http://www.rrk.su/userfiles/shop/medium/42_vr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1944216" cy="194421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Щиты освещения</a:t>
            </a:r>
          </a:p>
        </p:txBody>
      </p:sp>
      <p:pic>
        <p:nvPicPr>
          <p:cNvPr id="4102" name="Picture 6" descr="http://electric-tolk.ru/wp-content/uploads/2013/03/%D1%89%D1%8D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259" y="3766389"/>
            <a:ext cx="2823957" cy="203887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19238"/>
            <a:ext cx="2857500" cy="2486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1" y="3519129"/>
            <a:ext cx="2095500" cy="2381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703375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КОНТАКТЫ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86722" y="4559058"/>
            <a:ext cx="7416824" cy="1534238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Офис и склад : 142103, Московская обл., г. Подольск, ул. Лобачева, д. 13, офис 113.</a:t>
            </a:r>
          </a:p>
          <a:p>
            <a:r>
              <a:rPr lang="en-US" sz="1500" dirty="0" smtClean="0">
                <a:hlinkClick r:id="rId2"/>
              </a:rPr>
              <a:t>www.pirelektro.ru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r>
              <a:rPr lang="en-US" sz="1500" dirty="0" smtClean="0">
                <a:hlinkClick r:id="rId3"/>
              </a:rPr>
              <a:t>zakaz@pirelektro.ru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ru-RU" sz="1600" b="1" dirty="0" smtClean="0">
                <a:solidFill>
                  <a:schemeClr val="bg1"/>
                </a:solidFill>
              </a:rPr>
              <a:t>+7-916-871-02-02,   +7-916-680-04-04,   +7-916-278-91-71,   +7-916-278-91-63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9"/>
            <a:ext cx="6984776" cy="338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1680" y="62781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ООО «Поставка и реализация электротехники»</a:t>
            </a:r>
          </a:p>
        </p:txBody>
      </p:sp>
    </p:spTree>
    <p:extLst>
      <p:ext uri="{BB962C8B-B14F-4D97-AF65-F5344CB8AC3E}">
        <p14:creationId xmlns:p14="http://schemas.microsoft.com/office/powerpoint/2010/main" val="9284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522865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 smtClean="0"/>
              <a:t>О компании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571322"/>
            <a:ext cx="5688632" cy="64807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Опыт работы сотрудников на рынке продаж электротехники – более 10 лет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6139" y="1790155"/>
            <a:ext cx="5688632" cy="64807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Широкий ассортимент – 30 000 наименований продукции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356992"/>
            <a:ext cx="5688632" cy="64807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Поставка во все регионы России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4928331"/>
            <a:ext cx="5688632" cy="64807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Партнерские связи с основными производителями электротехнической продукции и оборудования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6139" y="4142661"/>
            <a:ext cx="5688632" cy="64807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Скорость поставки продукции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2" name="Picture 2" descr="http://www.emtika.ru/images/stories/dileri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034" y="1628801"/>
            <a:ext cx="1713397" cy="4104455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47664" y="63012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ООО «Поставка и реализация электротехники»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Предлагаемые комплексные решения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140968"/>
            <a:ext cx="7776864" cy="115212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Обслуживание потребности торговых розничных сетей в электротехнической продукции в рамках ремонтных работ и последующего технического обслуживания помещений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628800"/>
            <a:ext cx="7776864" cy="115212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Комплектация и поставка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электротехничекого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оборудования и материалов строительным компаниям, осуществляющим строительство и реконструкцию жилых и промышленных объектов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653136"/>
            <a:ext cx="7776864" cy="115212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Поставка электротехнического оборудования и сопутствующих комплектующих для обслуживания промышленных предприятий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Основные направления деятельности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ООО «</a:t>
            </a:r>
            <a:r>
              <a:rPr lang="ru-RU" sz="1400" dirty="0" smtClean="0"/>
              <a:t>Поставка </a:t>
            </a:r>
            <a:r>
              <a:rPr lang="ru-RU" sz="1400" dirty="0"/>
              <a:t>и реализация электротехники»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700808"/>
            <a:ext cx="7632848" cy="72008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Продажа электротехнической продукции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636912"/>
            <a:ext cx="7632848" cy="72008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Производство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электрощитового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оборудования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573016"/>
            <a:ext cx="7632848" cy="72008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Электромонтажные работы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838" y="4498727"/>
            <a:ext cx="7632848" cy="1224136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Работа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проектах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5258"/>
            <a:ext cx="7920880" cy="9514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 smtClean="0"/>
              <a:t>Кабельнопроводниковое</a:t>
            </a:r>
            <a:r>
              <a:rPr lang="ru-RU" sz="3200" b="1" dirty="0" smtClean="0"/>
              <a:t> оборудование и КНС системы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266" y="1412776"/>
            <a:ext cx="23682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9843"/>
            <a:ext cx="2348775" cy="17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Провода и кабельная продукция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Кабельнесущие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системы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9"/>
            <a:ext cx="23137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285293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Линейно-сцепная арматура</a:t>
            </a:r>
          </a:p>
        </p:txBody>
      </p:sp>
      <p:pic>
        <p:nvPicPr>
          <p:cNvPr id="1026" name="Picture 2" descr="C:\Users\Денис\Desktop\l5-des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9"/>
            <a:ext cx="2552338" cy="16561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11657"/>
            <a:ext cx="1143000" cy="1057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/>
              <a:t>Светотехническая</a:t>
            </a:r>
            <a:br>
              <a:rPr lang="ru-RU" sz="3200" dirty="0"/>
            </a:br>
            <a:r>
              <a:rPr lang="ru-RU" sz="3200" dirty="0"/>
              <a:t>продукция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543" y="3861048"/>
            <a:ext cx="4790889" cy="184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72816"/>
            <a:ext cx="2395110" cy="16436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861048"/>
            <a:ext cx="2462622" cy="18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Лампы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Светильники и осветительное оборудование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5293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Соединительные изделия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 smtClean="0"/>
              <a:t>Электротехнические оборудование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545" y="4570226"/>
            <a:ext cx="2304255" cy="16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30" y="4633779"/>
            <a:ext cx="29825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Коммутационные устройства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Устройства защиты и управления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3" y="2636911"/>
            <a:ext cx="1413058" cy="1624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45" y="2636912"/>
            <a:ext cx="792088" cy="1624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" y="2818589"/>
            <a:ext cx="3676650" cy="1723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3"/>
          </a:xfr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200" dirty="0" smtClean="0"/>
              <a:t>Электротехническое оборудование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08329"/>
            <a:ext cx="2244788" cy="211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41584"/>
            <a:ext cx="2592288" cy="18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40830"/>
            <a:ext cx="2016224" cy="18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Оборудование для электроснабжения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Отопительное оборудование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5293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Электродвигатели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9514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Электротехническ</a:t>
            </a:r>
            <a:r>
              <a:rPr lang="ru-RU" sz="3200" dirty="0" smtClean="0"/>
              <a:t>ое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dirty="0" smtClean="0"/>
              <a:t>оборудование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5F15-822B-49BC-9B06-64A1E01ABC5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ООО «Поставка и реализация электротехники»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286016" cy="21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499567" cy="17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2808312" cy="16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41277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Контрольно-измерительные приборы, приборы учета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13285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Инструменты для электромонтажа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52936"/>
            <a:ext cx="5040560" cy="57606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Изоляционные материалы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637944" cy="1672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6172584"/>
            <a:ext cx="635501" cy="4881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1451</TotalTime>
  <Words>298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О компании</vt:lpstr>
      <vt:lpstr>Предлагаемые комплексные решения</vt:lpstr>
      <vt:lpstr>Основные направления деятельности</vt:lpstr>
      <vt:lpstr>Кабельнопроводниковое оборудование и КНС системы</vt:lpstr>
      <vt:lpstr>Светотехническая продукция</vt:lpstr>
      <vt:lpstr>Электротехнические оборудование</vt:lpstr>
      <vt:lpstr>Электротехническое оборудование</vt:lpstr>
      <vt:lpstr>Электротехническое  оборудование</vt:lpstr>
      <vt:lpstr>Электротехническое  оборудование</vt:lpstr>
      <vt:lpstr>Щитовое оборудование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Пользователь Windows</cp:lastModifiedBy>
  <cp:revision>81</cp:revision>
  <dcterms:created xsi:type="dcterms:W3CDTF">2013-10-11T09:37:17Z</dcterms:created>
  <dcterms:modified xsi:type="dcterms:W3CDTF">2018-09-01T12:55:07Z</dcterms:modified>
</cp:coreProperties>
</file>